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63" r:id="rId3"/>
    <p:sldId id="272" r:id="rId4"/>
    <p:sldId id="275" r:id="rId5"/>
    <p:sldId id="273" r:id="rId6"/>
    <p:sldId id="274" r:id="rId7"/>
    <p:sldId id="270" r:id="rId8"/>
    <p:sldId id="271" r:id="rId9"/>
    <p:sldId id="256" r:id="rId10"/>
    <p:sldId id="267" r:id="rId11"/>
    <p:sldId id="258" r:id="rId12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37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604" y="10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gs" Target="tags/tag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65DA-7F10-4A67-9409-331382016350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F03F3-FE22-487A-AF3E-BF477D3C92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9A234A-7867-EABF-6A13-E3F6DC6A8A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5047D20-8F62-4643-0A48-93D35E2373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AA006E-ADAD-3D77-A2A3-A40A71D9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C2BD2D-74B6-A198-A795-91A16AF85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179208-6889-BA91-6941-E6218820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23274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65FE85-0A31-460D-A202-065F04A64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9BB5D3-9B70-53BE-CFFD-ABE70DD9F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CC251D-E8FF-48F5-92D3-64D9415EE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500C89-3447-5D40-0A04-E535568EF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66BC98-2E06-07A9-581D-8D0E9AD2E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9974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0CA689-B590-50E1-86C0-B7FEE0C49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DDED83-9F05-2870-3AF4-FD110F535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1463EA-E234-34AC-89BD-E94D2865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06C5F6-9BB0-27E9-221A-C75E110EA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BF02C-223C-7521-E617-2027B00F3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7332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4B892B-ABA8-9852-0A31-80E6654CC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AA0A0A-E1E7-F055-35B6-EC33CD9EFD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E3F498F-3381-6618-A7C1-FECA8ED4B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FF8FC4-3FD4-91BA-A304-A982386D7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5A4A992-A333-8677-3C0A-1FFF8E79D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84B976-6478-F75D-619B-3350AF114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631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9DA209-A833-BDE6-F96F-583D47273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858E97-699B-8A9C-0932-CF560C809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158070-FFF7-8E41-5467-584519CE04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B841281-0333-A8EF-445A-4503A3B823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48DB5FE-6EF9-7CE0-8BD1-A08545756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ED4964-7AF0-6D20-B08C-67A5C8BEE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E1874D5-4D7D-2B4C-E340-6C41915A8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99E40E0-EEC9-E620-6F8E-B252E0C12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8031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9F25C4-7B3B-E830-0277-593B15898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6C45EE8-20DB-D557-9336-B1A0ED3DE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FEC80AA-47E6-10CB-61AE-A741EB4C4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987B61-DD60-3AEE-FDB9-CE516BB57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08377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CE6FF5-F6B2-8F67-B7B2-5F95FE9A1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AB3F829-CEF4-FA2D-825F-517BD9797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0FAA245-69AB-32F1-E244-9D088AF9B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2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9E771-4D38-841B-1A16-1634204A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B512A9-EA6C-EB32-9263-EF58E4F5C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4E9415-7381-6B80-EEED-C7CE40C9F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ACEF88-37DD-A93C-4C10-802EDD049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2A1276-EFF6-3F19-4647-72E226C7F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4572BE-E97A-471A-3C59-4A72401C9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81807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C613DA-A9C2-9621-5357-D75763F97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7C6466-8785-D164-59D3-EDA6035ECB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ED2E18-81D4-C5B9-29D7-E7A128251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4D71DB-1E1D-591B-D756-CD0E3D5DC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E8D591-866B-4871-13A4-F5D8937B8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6273FA2-16CC-1684-6A12-129063FE7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9317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7FA80D-F1F2-E42B-225A-F6E4FD198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C07D185-A45C-72AC-A1C3-390D02A226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3E573B-8A11-77E0-08DF-57E991447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DFFAB6-3F3E-7705-467A-CF1DC7E4D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248589-C881-C977-0327-E60019F9A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8175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B8E87CF-4A37-107E-F2E7-076F6B389D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3D6865A-C538-240E-E8CC-9DBB57D57E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E16782-9667-2D4A-57C6-95AD9235B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B1F1AC-9A26-842C-6A83-81E93385D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A2F81E-F97D-BC76-A37B-49FEDBA76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88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2023/4/10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C7EC88A-55D6-14DE-49DE-CDA627CAD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3561C2-2D2D-21D3-1989-30E4DF408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A38939-0DA5-D866-E08E-C887746C94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C95AB-40FC-4250-AD68-ADB0D98BA201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309297-6A9A-3643-F0FA-8430CC0745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8BF3E5-7D07-90B9-7FAA-C26A1C09A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E04A5-D854-447A-BEBC-53ED2F663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467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66.xml"/><Relationship Id="rId7" Type="http://schemas.openxmlformats.org/officeDocument/2006/relationships/image" Target="../media/image8.jpeg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slideLayout" Target="../slideLayouts/slideLayout1.xml"/><Relationship Id="rId11" Type="http://schemas.openxmlformats.org/officeDocument/2006/relationships/image" Target="../media/image11.png"/><Relationship Id="rId5" Type="http://schemas.openxmlformats.org/officeDocument/2006/relationships/tags" Target="../tags/tag68.xml"/><Relationship Id="rId10" Type="http://schemas.openxmlformats.org/officeDocument/2006/relationships/image" Target="../media/image1.png"/><Relationship Id="rId4" Type="http://schemas.openxmlformats.org/officeDocument/2006/relationships/tags" Target="../tags/tag67.xml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0711B2-5394-A9FA-FDD6-3C1746B88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468" y="2045368"/>
            <a:ext cx="10969200" cy="1626821"/>
          </a:xfrm>
        </p:spPr>
        <p:txBody>
          <a:bodyPr>
            <a:normAutofit fontScale="90000"/>
          </a:bodyPr>
          <a:lstStyle/>
          <a:p>
            <a:pPr algn="ctr"/>
            <a:r>
              <a:rPr lang="en-HK" altLang="zh-CN" dirty="0"/>
              <a:t>LAPTOP</a:t>
            </a:r>
            <a:r>
              <a:rPr lang="zh-CN" altLang="en-US" dirty="0"/>
              <a:t> </a:t>
            </a:r>
            <a:r>
              <a:rPr lang="en-HK" altLang="zh-CN" dirty="0"/>
              <a:t>STAND</a:t>
            </a:r>
            <a:r>
              <a:rPr lang="zh-CN" altLang="en-US" dirty="0"/>
              <a:t> </a:t>
            </a:r>
            <a:br>
              <a:rPr lang="en-HK" altLang="zh-CN" dirty="0"/>
            </a:br>
            <a:r>
              <a:rPr lang="en-HK" altLang="zh-CN" dirty="0"/>
              <a:t>&amp;</a:t>
            </a:r>
            <a:br>
              <a:rPr lang="en-HK" altLang="zh-CN" dirty="0"/>
            </a:br>
            <a:r>
              <a:rPr lang="en-HK" altLang="zh-CN" dirty="0"/>
              <a:t>LAPTOP STAND WITH HUBS</a:t>
            </a:r>
            <a:endParaRPr lang="zh-CN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A5AE70-9F56-B9F3-0A76-F9E5ACD58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4988" y="90889"/>
            <a:ext cx="1203731" cy="79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502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A761201-B95A-3443-FFA3-DE9F9F317A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172" y="4103846"/>
            <a:ext cx="4100012" cy="251602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01D1485-1E1F-C38A-A4D4-FD3BC86477F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678" y="977493"/>
            <a:ext cx="4267132" cy="26428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1B964C-2FC7-6C27-7189-155FF7DEA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4988" y="90889"/>
            <a:ext cx="1203731" cy="7914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0E53F7-CFC6-C4DF-4121-8FAC3FFB6858}"/>
              </a:ext>
            </a:extLst>
          </p:cNvPr>
          <p:cNvSpPr txBox="1"/>
          <p:nvPr/>
        </p:nvSpPr>
        <p:spPr>
          <a:xfrm>
            <a:off x="253281" y="47501"/>
            <a:ext cx="752858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0" i="0" dirty="0">
                <a:solidFill>
                  <a:srgbClr val="7030A0"/>
                </a:solidFill>
                <a:effectLst/>
                <a:latin typeface="Amazon Ember"/>
              </a:rPr>
              <a:t>EILI: Monitor Stand Riser with Drawer &amp; RGB, Width Adjustable Computer Stand Desk Organizer with </a:t>
            </a:r>
            <a:r>
              <a:rPr lang="en-GB" b="0" i="0" dirty="0" err="1">
                <a:solidFill>
                  <a:srgbClr val="7030A0"/>
                </a:solidFill>
                <a:effectLst/>
                <a:latin typeface="Amazon Ember"/>
              </a:rPr>
              <a:t>Storage,Monitor</a:t>
            </a:r>
            <a:r>
              <a:rPr lang="en-GB" b="0" i="0" dirty="0">
                <a:solidFill>
                  <a:srgbClr val="7030A0"/>
                </a:solidFill>
                <a:effectLst/>
                <a:latin typeface="Amazon Ember"/>
              </a:rPr>
              <a:t> Riser for Laptop and PC Printer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D61BD7-7E3C-E20C-EB14-27D4D44D0E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97" y="788386"/>
            <a:ext cx="4325993" cy="4064968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E64462B-F78F-8738-9103-1096557E8A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688685"/>
              </p:ext>
            </p:extLst>
          </p:nvPr>
        </p:nvGraphicFramePr>
        <p:xfrm>
          <a:off x="8426086" y="1889713"/>
          <a:ext cx="3651442" cy="285606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61808">
                  <a:extLst>
                    <a:ext uri="{9D8B030D-6E8A-4147-A177-3AD203B41FA5}">
                      <a16:colId xmlns:a16="http://schemas.microsoft.com/office/drawing/2014/main" val="486470893"/>
                    </a:ext>
                  </a:extLst>
                </a:gridCol>
                <a:gridCol w="2289634">
                  <a:extLst>
                    <a:ext uri="{9D8B030D-6E8A-4147-A177-3AD203B41FA5}">
                      <a16:colId xmlns:a16="http://schemas.microsoft.com/office/drawing/2014/main" val="3514267684"/>
                    </a:ext>
                  </a:extLst>
                </a:gridCol>
              </a:tblGrid>
              <a:tr h="26170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WHITE/BLACK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431190577"/>
                  </a:ext>
                </a:extLst>
              </a:tr>
              <a:tr h="26170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Material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White 4 USB Ports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039621934"/>
                  </a:ext>
                </a:extLst>
              </a:tr>
              <a:tr h="51584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RGB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 (can have tailor Made to Customers)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4048833875"/>
                  </a:ext>
                </a:extLst>
              </a:tr>
              <a:tr h="26170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Brand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EILI or Private Label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503827305"/>
                  </a:ext>
                </a:extLst>
              </a:tr>
              <a:tr h="26170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Base Type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Pedestal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345169592"/>
                  </a:ext>
                </a:extLst>
              </a:tr>
              <a:tr h="51584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Assembly required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222351438"/>
                  </a:ext>
                </a:extLst>
              </a:tr>
              <a:tr h="26170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Load Capacity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55 Pounds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928852494"/>
                  </a:ext>
                </a:extLst>
              </a:tr>
              <a:tr h="51584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Levels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142860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3555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592755DD-B914-B0D0-2B87-8901274C38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0163"/>
            <a:ext cx="7350904" cy="4127297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A1D709A-D83D-C6EF-15A8-16C34E4A1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988" y="90889"/>
            <a:ext cx="1203731" cy="791440"/>
          </a:xfrm>
          <a:prstGeom prst="rect">
            <a:avLst/>
          </a:prstGeom>
        </p:spPr>
      </p:pic>
      <p:sp>
        <p:nvSpPr>
          <p:cNvPr id="3" name="文本框 6">
            <a:extLst>
              <a:ext uri="{FF2B5EF4-FFF2-40B4-BE49-F238E27FC236}">
                <a16:creationId xmlns:a16="http://schemas.microsoft.com/office/drawing/2014/main" id="{3C5EDB9E-440B-FA63-1D43-C39186613912}"/>
              </a:ext>
            </a:extLst>
          </p:cNvPr>
          <p:cNvSpPr txBox="1"/>
          <p:nvPr/>
        </p:nvSpPr>
        <p:spPr>
          <a:xfrm>
            <a:off x="253280" y="196723"/>
            <a:ext cx="102682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EILI: 9 in 1</a:t>
            </a:r>
            <a:r>
              <a:rPr lang="en-HK" sz="2400" i="0" dirty="0">
                <a:solidFill>
                  <a:srgbClr val="7030A0"/>
                </a:solidFill>
                <a:effectLst/>
                <a:latin typeface="Amazon Ember"/>
              </a:rPr>
              <a:t>Universal Adjustable Ergonomic Laptop Riser Docking Station with USB-C, USB-A*2, HDMI 4K30, PD, RJ45, SD/</a:t>
            </a:r>
            <a:r>
              <a:rPr lang="en-HK" sz="2400" dirty="0">
                <a:solidFill>
                  <a:srgbClr val="7030A0"/>
                </a:solidFill>
                <a:latin typeface="Amazon Ember"/>
              </a:rPr>
              <a:t>TF, Audio, </a:t>
            </a:r>
            <a:r>
              <a:rPr lang="en-HK" sz="2400" i="0" dirty="0">
                <a:solidFill>
                  <a:srgbClr val="7030A0"/>
                </a:solidFill>
                <a:effectLst/>
                <a:latin typeface="Amazon Ember"/>
              </a:rPr>
              <a:t>Tabletop Desk Stand Power Hubs, </a:t>
            </a:r>
            <a:r>
              <a:rPr lang="en-HK" sz="2400" b="0" i="0" dirty="0">
                <a:solidFill>
                  <a:srgbClr val="7030A0"/>
                </a:solidFill>
                <a:effectLst/>
                <a:latin typeface="Amazon Ember"/>
              </a:rPr>
              <a:t>Laptop Riser Compatible for 10-17" Laptop</a:t>
            </a:r>
            <a:endParaRPr lang="en-HK" sz="2400" i="0" dirty="0">
              <a:solidFill>
                <a:srgbClr val="7030A0"/>
              </a:solidFill>
              <a:effectLst/>
              <a:latin typeface="Amazon Ember"/>
            </a:endParaRPr>
          </a:p>
          <a:p>
            <a:endParaRPr lang="en-HK" altLang="zh-CN" sz="24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0A0A385-0459-1FEF-E4BA-25E9444E6E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8816107"/>
              </p:ext>
            </p:extLst>
          </p:nvPr>
        </p:nvGraphicFramePr>
        <p:xfrm>
          <a:off x="7423599" y="2091416"/>
          <a:ext cx="4582353" cy="38347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81558">
                  <a:extLst>
                    <a:ext uri="{9D8B030D-6E8A-4147-A177-3AD203B41FA5}">
                      <a16:colId xmlns:a16="http://schemas.microsoft.com/office/drawing/2014/main" val="3251064327"/>
                    </a:ext>
                  </a:extLst>
                </a:gridCol>
                <a:gridCol w="2600795">
                  <a:extLst>
                    <a:ext uri="{9D8B030D-6E8A-4147-A177-3AD203B41FA5}">
                      <a16:colId xmlns:a16="http://schemas.microsoft.com/office/drawing/2014/main" val="1127511590"/>
                    </a:ext>
                  </a:extLst>
                </a:gridCol>
              </a:tblGrid>
              <a:tr h="365603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Brand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EILI or Private Label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871679886"/>
                  </a:ext>
                </a:extLst>
              </a:tr>
              <a:tr h="428723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Space Gray; Silver; Dark Black are available</a:t>
                      </a:r>
                      <a:endParaRPr lang="en-HK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62158179"/>
                  </a:ext>
                </a:extLst>
              </a:tr>
              <a:tr h="453851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Hardware Interface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Ethernet, Type C, HDMI, USB 3.0, Audio, SD/TF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98685836"/>
                  </a:ext>
                </a:extLst>
              </a:tr>
              <a:tr h="670577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Compatible Devices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MacBook Pro, MacBook Air, Dell, HP, Surface, Lenovo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723825979"/>
                  </a:ext>
                </a:extLst>
              </a:tr>
              <a:tr h="365603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USB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319406698"/>
                  </a:ext>
                </a:extLst>
              </a:tr>
              <a:tr h="449247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Dimensions 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10.24 x 8.86 x 1.97 inches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43189674"/>
                  </a:ext>
                </a:extLst>
              </a:tr>
              <a:tr h="365603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31406125"/>
                  </a:ext>
                </a:extLst>
              </a:tr>
              <a:tr h="365603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HDMI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745114474"/>
                  </a:ext>
                </a:extLst>
              </a:tr>
              <a:tr h="365603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Wattage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100.0 watts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4010273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0244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081C314-3E48-DE56-7A33-316DAB75A7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81258"/>
            <a:ext cx="7279327" cy="3914742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7C7D2DB-1755-1010-2481-68F68554D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988" y="90889"/>
            <a:ext cx="1203731" cy="791440"/>
          </a:xfrm>
          <a:prstGeom prst="rect">
            <a:avLst/>
          </a:prstGeom>
        </p:spPr>
      </p:pic>
      <p:sp>
        <p:nvSpPr>
          <p:cNvPr id="4" name="文本框 6">
            <a:extLst>
              <a:ext uri="{FF2B5EF4-FFF2-40B4-BE49-F238E27FC236}">
                <a16:creationId xmlns:a16="http://schemas.microsoft.com/office/drawing/2014/main" id="{381A4075-CE28-21EA-4329-197B91CC559B}"/>
              </a:ext>
            </a:extLst>
          </p:cNvPr>
          <p:cNvSpPr txBox="1"/>
          <p:nvPr/>
        </p:nvSpPr>
        <p:spPr>
          <a:xfrm>
            <a:off x="253280" y="196723"/>
            <a:ext cx="102682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EILI: 6 in 1</a:t>
            </a:r>
            <a:r>
              <a:rPr lang="en-HK" sz="2400" i="0" dirty="0">
                <a:solidFill>
                  <a:srgbClr val="7030A0"/>
                </a:solidFill>
                <a:effectLst/>
                <a:latin typeface="Amazon Ember"/>
              </a:rPr>
              <a:t>Universal Adjustable Ergonomic Laptop Riser Docking Station with PD USB-C*2, USB-A*2, HDMI 4K30, RJ45, Tabletop Desk Stand Power Hubs, </a:t>
            </a:r>
            <a:r>
              <a:rPr lang="en-HK" sz="2400" b="0" i="0" dirty="0">
                <a:solidFill>
                  <a:srgbClr val="7030A0"/>
                </a:solidFill>
                <a:effectLst/>
                <a:latin typeface="Amazon Ember"/>
              </a:rPr>
              <a:t>Laptop Riser Compatible for 10-17" Laptop</a:t>
            </a:r>
            <a:endParaRPr lang="en-HK" sz="2400" i="0" dirty="0">
              <a:solidFill>
                <a:srgbClr val="7030A0"/>
              </a:solidFill>
              <a:effectLst/>
              <a:latin typeface="Amazon Ember"/>
            </a:endParaRPr>
          </a:p>
          <a:p>
            <a:endParaRPr lang="en-HK" altLang="zh-CN" sz="24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9D0926A-B377-69B8-33A2-89D7EE6B38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229461"/>
              </p:ext>
            </p:extLst>
          </p:nvPr>
        </p:nvGraphicFramePr>
        <p:xfrm>
          <a:off x="6871855" y="2091416"/>
          <a:ext cx="5276602" cy="38344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1774">
                  <a:extLst>
                    <a:ext uri="{9D8B030D-6E8A-4147-A177-3AD203B41FA5}">
                      <a16:colId xmlns:a16="http://schemas.microsoft.com/office/drawing/2014/main" val="3251064327"/>
                    </a:ext>
                  </a:extLst>
                </a:gridCol>
                <a:gridCol w="2994828">
                  <a:extLst>
                    <a:ext uri="{9D8B030D-6E8A-4147-A177-3AD203B41FA5}">
                      <a16:colId xmlns:a16="http://schemas.microsoft.com/office/drawing/2014/main" val="1127511590"/>
                    </a:ext>
                  </a:extLst>
                </a:gridCol>
              </a:tblGrid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Brand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EILI or Private Label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871679886"/>
                  </a:ext>
                </a:extLst>
              </a:tr>
              <a:tr h="43302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Space Gray; Silver; Dark Black are available</a:t>
                      </a:r>
                      <a:endParaRPr lang="en-HK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62158179"/>
                  </a:ext>
                </a:extLst>
              </a:tr>
              <a:tr h="45380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Hardware Interface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Ethernet, Type C, HDMI, USB 3.0, 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98685836"/>
                  </a:ext>
                </a:extLst>
              </a:tr>
              <a:tr h="670509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Compatible Devices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MacBook Pro, MacBook Air, Dell, HP, Surface, Lenovo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723825979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USB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319406698"/>
                  </a:ext>
                </a:extLst>
              </a:tr>
              <a:tr h="449201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Dimensions 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10.24 x 8.86 x 1.97 inches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43189674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31406125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HDMI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745114474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Wattage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100.0 watts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4010273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0217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BCC2365-4C43-71BC-5745-45FCA8E888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802" y="2400351"/>
            <a:ext cx="6605858" cy="3784607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DD0E4AB-919B-B4CE-9B42-E7FE4B554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988" y="90889"/>
            <a:ext cx="1203731" cy="791440"/>
          </a:xfrm>
          <a:prstGeom prst="rect">
            <a:avLst/>
          </a:prstGeom>
        </p:spPr>
      </p:pic>
      <p:sp>
        <p:nvSpPr>
          <p:cNvPr id="4" name="文本框 6">
            <a:extLst>
              <a:ext uri="{FF2B5EF4-FFF2-40B4-BE49-F238E27FC236}">
                <a16:creationId xmlns:a16="http://schemas.microsoft.com/office/drawing/2014/main" id="{342CC709-DBEF-8264-1F23-AB95CD1A779E}"/>
              </a:ext>
            </a:extLst>
          </p:cNvPr>
          <p:cNvSpPr txBox="1"/>
          <p:nvPr/>
        </p:nvSpPr>
        <p:spPr>
          <a:xfrm>
            <a:off x="253280" y="196723"/>
            <a:ext cx="102682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EILI: 5 in 1</a:t>
            </a:r>
            <a:r>
              <a:rPr lang="en-HK" sz="2400" i="0" dirty="0">
                <a:solidFill>
                  <a:srgbClr val="7030A0"/>
                </a:solidFill>
                <a:effectLst/>
                <a:latin typeface="Amazon Ember"/>
              </a:rPr>
              <a:t>Universal Adjustable Ergonomic Laptop Riser Docking Station with USB-C, USB-A*2, HDMI 4K30, PD, RJ45, Tabletop Desk Stand Power Hubs, </a:t>
            </a:r>
            <a:r>
              <a:rPr lang="en-HK" sz="2400" b="0" i="0" dirty="0">
                <a:solidFill>
                  <a:srgbClr val="7030A0"/>
                </a:solidFill>
                <a:effectLst/>
                <a:latin typeface="Amazon Ember"/>
              </a:rPr>
              <a:t>Laptop Riser Compatible for 10-17" Laptop</a:t>
            </a:r>
            <a:endParaRPr lang="en-HK" sz="2400" i="0" dirty="0">
              <a:solidFill>
                <a:srgbClr val="7030A0"/>
              </a:solidFill>
              <a:effectLst/>
              <a:latin typeface="Amazon Ember"/>
            </a:endParaRPr>
          </a:p>
          <a:p>
            <a:endParaRPr lang="en-HK" altLang="zh-CN" sz="24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AA8CBE2-A327-AB0A-E7BF-79442C8361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244439"/>
              </p:ext>
            </p:extLst>
          </p:nvPr>
        </p:nvGraphicFramePr>
        <p:xfrm>
          <a:off x="6871855" y="2091416"/>
          <a:ext cx="5276602" cy="38344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1774">
                  <a:extLst>
                    <a:ext uri="{9D8B030D-6E8A-4147-A177-3AD203B41FA5}">
                      <a16:colId xmlns:a16="http://schemas.microsoft.com/office/drawing/2014/main" val="3251064327"/>
                    </a:ext>
                  </a:extLst>
                </a:gridCol>
                <a:gridCol w="2994828">
                  <a:extLst>
                    <a:ext uri="{9D8B030D-6E8A-4147-A177-3AD203B41FA5}">
                      <a16:colId xmlns:a16="http://schemas.microsoft.com/office/drawing/2014/main" val="1127511590"/>
                    </a:ext>
                  </a:extLst>
                </a:gridCol>
              </a:tblGrid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Brand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EILI or Private Label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871679886"/>
                  </a:ext>
                </a:extLst>
              </a:tr>
              <a:tr h="43302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Space Gray; Silver; Dark Black are available</a:t>
                      </a:r>
                      <a:endParaRPr lang="en-HK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62158179"/>
                  </a:ext>
                </a:extLst>
              </a:tr>
              <a:tr h="45380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Hardware Interface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Ethernet, Type C, HDMI, USB 3.0, 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98685836"/>
                  </a:ext>
                </a:extLst>
              </a:tr>
              <a:tr h="670509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Compatible Devices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MacBook Pro, MacBook Air, Dell, HP, Surface, Lenovo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723825979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USB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319406698"/>
                  </a:ext>
                </a:extLst>
              </a:tr>
              <a:tr h="449201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Dimensions 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10.24 x 8.86 x 1.97 inches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43189674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31406125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HDMI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745114474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Wattage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100.0 watts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4010273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9925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90FB9D8-F4CD-156D-90BA-C638D5A92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97" y="2109783"/>
            <a:ext cx="6661743" cy="4351338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01E4F8F-CBC7-5D11-B9FB-BABE9B783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988" y="90889"/>
            <a:ext cx="1203731" cy="791440"/>
          </a:xfrm>
          <a:prstGeom prst="rect">
            <a:avLst/>
          </a:prstGeom>
        </p:spPr>
      </p:pic>
      <p:sp>
        <p:nvSpPr>
          <p:cNvPr id="4" name="文本框 6">
            <a:extLst>
              <a:ext uri="{FF2B5EF4-FFF2-40B4-BE49-F238E27FC236}">
                <a16:creationId xmlns:a16="http://schemas.microsoft.com/office/drawing/2014/main" id="{6DDB6B1B-E9D9-621F-FF95-53B0821DB938}"/>
              </a:ext>
            </a:extLst>
          </p:cNvPr>
          <p:cNvSpPr txBox="1"/>
          <p:nvPr/>
        </p:nvSpPr>
        <p:spPr>
          <a:xfrm>
            <a:off x="253280" y="196723"/>
            <a:ext cx="102682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EILI: 3 in 1</a:t>
            </a:r>
            <a:r>
              <a:rPr lang="en-HK" sz="2400" i="0" dirty="0">
                <a:solidFill>
                  <a:srgbClr val="7030A0"/>
                </a:solidFill>
                <a:effectLst/>
                <a:latin typeface="Amazon Ember"/>
              </a:rPr>
              <a:t>Universal Adjustable Ergonomic Laptop Riser Docking Station with USB-C, USB-A, HDMI 4K30, Tabletop Desk Stand Power Hubs, </a:t>
            </a:r>
            <a:r>
              <a:rPr lang="en-HK" sz="2400" b="0" i="0" dirty="0">
                <a:solidFill>
                  <a:srgbClr val="7030A0"/>
                </a:solidFill>
                <a:effectLst/>
                <a:latin typeface="Amazon Ember"/>
              </a:rPr>
              <a:t>Laptop Riser Compatible for 10-17" Laptop</a:t>
            </a:r>
            <a:endParaRPr lang="en-HK" sz="2400" i="0" dirty="0">
              <a:solidFill>
                <a:srgbClr val="7030A0"/>
              </a:solidFill>
              <a:effectLst/>
              <a:latin typeface="Amazon Ember"/>
            </a:endParaRPr>
          </a:p>
          <a:p>
            <a:endParaRPr lang="en-HK" altLang="zh-CN" sz="24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ED9BCB1-C5FF-F948-C3C7-60187AF6E9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3933879"/>
              </p:ext>
            </p:extLst>
          </p:nvPr>
        </p:nvGraphicFramePr>
        <p:xfrm>
          <a:off x="6871855" y="2091416"/>
          <a:ext cx="5276602" cy="38344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1774">
                  <a:extLst>
                    <a:ext uri="{9D8B030D-6E8A-4147-A177-3AD203B41FA5}">
                      <a16:colId xmlns:a16="http://schemas.microsoft.com/office/drawing/2014/main" val="3251064327"/>
                    </a:ext>
                  </a:extLst>
                </a:gridCol>
                <a:gridCol w="2994828">
                  <a:extLst>
                    <a:ext uri="{9D8B030D-6E8A-4147-A177-3AD203B41FA5}">
                      <a16:colId xmlns:a16="http://schemas.microsoft.com/office/drawing/2014/main" val="1127511590"/>
                    </a:ext>
                  </a:extLst>
                </a:gridCol>
              </a:tblGrid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Brand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EILI or Private Label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871679886"/>
                  </a:ext>
                </a:extLst>
              </a:tr>
              <a:tr h="43302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Space Gray; Silver; Dark Black are available</a:t>
                      </a:r>
                      <a:endParaRPr lang="en-HK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62158179"/>
                  </a:ext>
                </a:extLst>
              </a:tr>
              <a:tr h="45380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Hardware Interface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 C, HDMI, USB 3.0, 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98685836"/>
                  </a:ext>
                </a:extLst>
              </a:tr>
              <a:tr h="670509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Compatible Devices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MacBook Pro, MacBook Air, Dell, HP, Surface, Lenovo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723825979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USB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319406698"/>
                  </a:ext>
                </a:extLst>
              </a:tr>
              <a:tr h="449201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Dimensions 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10.24 x 8.86 x 1.97 inches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43189674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31406125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HDMI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745114474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Wattage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100.0 watts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4010273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3643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7065BE0-3D59-8713-F1BF-ECA1BD841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34" y="2142902"/>
            <a:ext cx="5856303" cy="36601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06BFB4A-C672-BD38-43CB-474F65F8F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988" y="90889"/>
            <a:ext cx="1203731" cy="791440"/>
          </a:xfrm>
          <a:prstGeom prst="rect">
            <a:avLst/>
          </a:prstGeom>
        </p:spPr>
      </p:pic>
      <p:sp>
        <p:nvSpPr>
          <p:cNvPr id="6" name="文本框 6">
            <a:extLst>
              <a:ext uri="{FF2B5EF4-FFF2-40B4-BE49-F238E27FC236}">
                <a16:creationId xmlns:a16="http://schemas.microsoft.com/office/drawing/2014/main" id="{8DE091FF-C767-E9AA-DAC4-D6742E87F10F}"/>
              </a:ext>
            </a:extLst>
          </p:cNvPr>
          <p:cNvSpPr txBox="1"/>
          <p:nvPr/>
        </p:nvSpPr>
        <p:spPr>
          <a:xfrm>
            <a:off x="253280" y="196723"/>
            <a:ext cx="102682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EILI: 6 in 1</a:t>
            </a:r>
            <a:r>
              <a:rPr lang="en-HK" sz="2400" i="0" dirty="0">
                <a:solidFill>
                  <a:srgbClr val="7030A0"/>
                </a:solidFill>
                <a:effectLst/>
                <a:latin typeface="Amazon Ember"/>
              </a:rPr>
              <a:t>Universal Adjustable Ergonomic Laptop Riser Docking Station with PD USB-C, USB-A*2, HDMI 4K30, Tabletop Desk Stand Power Hubs, </a:t>
            </a:r>
            <a:r>
              <a:rPr lang="en-HK" sz="2400" b="0" i="0" dirty="0">
                <a:solidFill>
                  <a:srgbClr val="7030A0"/>
                </a:solidFill>
                <a:effectLst/>
                <a:latin typeface="Amazon Ember"/>
              </a:rPr>
              <a:t>Laptop Riser Compatible for 10-17" Laptop</a:t>
            </a:r>
            <a:endParaRPr lang="en-HK" sz="2400" i="0" dirty="0">
              <a:solidFill>
                <a:srgbClr val="7030A0"/>
              </a:solidFill>
              <a:effectLst/>
              <a:latin typeface="Amazon Ember"/>
            </a:endParaRPr>
          </a:p>
          <a:p>
            <a:endParaRPr lang="en-HK" altLang="zh-CN" sz="24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43092EA-FEF1-9654-32E1-CD75EBDAFF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7910113"/>
              </p:ext>
            </p:extLst>
          </p:nvPr>
        </p:nvGraphicFramePr>
        <p:xfrm>
          <a:off x="6871855" y="2091416"/>
          <a:ext cx="5276602" cy="38344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1774">
                  <a:extLst>
                    <a:ext uri="{9D8B030D-6E8A-4147-A177-3AD203B41FA5}">
                      <a16:colId xmlns:a16="http://schemas.microsoft.com/office/drawing/2014/main" val="3251064327"/>
                    </a:ext>
                  </a:extLst>
                </a:gridCol>
                <a:gridCol w="2994828">
                  <a:extLst>
                    <a:ext uri="{9D8B030D-6E8A-4147-A177-3AD203B41FA5}">
                      <a16:colId xmlns:a16="http://schemas.microsoft.com/office/drawing/2014/main" val="1127511590"/>
                    </a:ext>
                  </a:extLst>
                </a:gridCol>
              </a:tblGrid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Brand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EILI or Private Label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871679886"/>
                  </a:ext>
                </a:extLst>
              </a:tr>
              <a:tr h="43302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Space Gray; Silver; Dark Black are available</a:t>
                      </a:r>
                      <a:endParaRPr lang="en-HK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62158179"/>
                  </a:ext>
                </a:extLst>
              </a:tr>
              <a:tr h="45380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Hardware Interface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 C, HDMI, USB 3.0, SD/TF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98685836"/>
                  </a:ext>
                </a:extLst>
              </a:tr>
              <a:tr h="670509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Compatible Devices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MacBook Pro, MacBook Air, Dell, HP, Surface, Lenovo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723825979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USB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319406698"/>
                  </a:ext>
                </a:extLst>
              </a:tr>
              <a:tr h="449201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Dimensions 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10.24 x 8.86 x 1.97 inches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43189674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31406125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HDMI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745114474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Wattage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100.0 watts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4010273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6473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8F64FA-D91A-AD73-1BE8-EC1C029926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3" y="1694962"/>
            <a:ext cx="6617315" cy="41358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CF5AD9-81E0-FAD9-9A15-F4FD75761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988" y="90889"/>
            <a:ext cx="1203731" cy="791440"/>
          </a:xfrm>
          <a:prstGeom prst="rect">
            <a:avLst/>
          </a:prstGeom>
        </p:spPr>
      </p:pic>
      <p:sp>
        <p:nvSpPr>
          <p:cNvPr id="6" name="文本框 6">
            <a:extLst>
              <a:ext uri="{FF2B5EF4-FFF2-40B4-BE49-F238E27FC236}">
                <a16:creationId xmlns:a16="http://schemas.microsoft.com/office/drawing/2014/main" id="{39D95A15-8A23-C1E9-81CA-071471FE8FB3}"/>
              </a:ext>
            </a:extLst>
          </p:cNvPr>
          <p:cNvSpPr txBox="1"/>
          <p:nvPr/>
        </p:nvSpPr>
        <p:spPr>
          <a:xfrm>
            <a:off x="189946" y="176932"/>
            <a:ext cx="102682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EILI: 5 in 1</a:t>
            </a:r>
            <a:r>
              <a:rPr lang="en-HK" sz="2400" i="0" dirty="0">
                <a:solidFill>
                  <a:srgbClr val="7030A0"/>
                </a:solidFill>
                <a:effectLst/>
                <a:latin typeface="Amazon Ember"/>
              </a:rPr>
              <a:t>Universal Adjustable Ergonomic Laptop Riser Docking Station with PD USB-C, USB-A*3, HDMI 4K30, Tabletop Desk Stand Power Hubs, </a:t>
            </a:r>
            <a:r>
              <a:rPr lang="en-HK" sz="2400" b="0" i="0" dirty="0">
                <a:solidFill>
                  <a:srgbClr val="7030A0"/>
                </a:solidFill>
                <a:effectLst/>
                <a:latin typeface="Amazon Ember"/>
              </a:rPr>
              <a:t>Laptop Riser Compatible for 10-17" Laptop</a:t>
            </a:r>
            <a:endParaRPr lang="en-HK" sz="2400" i="0" dirty="0">
              <a:solidFill>
                <a:srgbClr val="7030A0"/>
              </a:solidFill>
              <a:effectLst/>
              <a:latin typeface="Amazon Ember"/>
            </a:endParaRPr>
          </a:p>
          <a:p>
            <a:endParaRPr lang="en-HK" altLang="zh-CN" sz="24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E3EC964-2884-4046-9E71-A7FEB295E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389141"/>
              </p:ext>
            </p:extLst>
          </p:nvPr>
        </p:nvGraphicFramePr>
        <p:xfrm>
          <a:off x="6871855" y="2091416"/>
          <a:ext cx="5276602" cy="38344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1774">
                  <a:extLst>
                    <a:ext uri="{9D8B030D-6E8A-4147-A177-3AD203B41FA5}">
                      <a16:colId xmlns:a16="http://schemas.microsoft.com/office/drawing/2014/main" val="3251064327"/>
                    </a:ext>
                  </a:extLst>
                </a:gridCol>
                <a:gridCol w="2994828">
                  <a:extLst>
                    <a:ext uri="{9D8B030D-6E8A-4147-A177-3AD203B41FA5}">
                      <a16:colId xmlns:a16="http://schemas.microsoft.com/office/drawing/2014/main" val="1127511590"/>
                    </a:ext>
                  </a:extLst>
                </a:gridCol>
              </a:tblGrid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Brand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EILI or Private Label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871679886"/>
                  </a:ext>
                </a:extLst>
              </a:tr>
              <a:tr h="43302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Space Gray; Silver; Dark Black are available</a:t>
                      </a:r>
                      <a:endParaRPr lang="en-HK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62158179"/>
                  </a:ext>
                </a:extLst>
              </a:tr>
              <a:tr h="45380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Hardware Interface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 C, HDMI, USB 3.0, 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98685836"/>
                  </a:ext>
                </a:extLst>
              </a:tr>
              <a:tr h="670509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Compatible Devices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MacBook Pro, MacBook Air, Dell, HP, Surface, Lenovo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723825979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USB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319406698"/>
                  </a:ext>
                </a:extLst>
              </a:tr>
              <a:tr h="449201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Dimensions 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10.24 x 8.86 x 1.97 inches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443189674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31406125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HDMI Ports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745114474"/>
                  </a:ext>
                </a:extLst>
              </a:tr>
              <a:tr h="365566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Wattage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100.0 watts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4010273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6851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未标题-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53281" y="1594087"/>
            <a:ext cx="1957989" cy="2216769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B7802F8-8C47-A4FA-3505-21C7C3581B13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185" y="1104747"/>
            <a:ext cx="4975652" cy="310798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32A8422-04E1-8E29-3619-18F513995383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2460" y="3723390"/>
            <a:ext cx="5450205" cy="34042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431A79-881C-27FD-2B6F-E6E27CE1C6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734988" y="90889"/>
            <a:ext cx="1203731" cy="791440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BEBF444-A65B-5821-ED85-AC5554906C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374165"/>
              </p:ext>
            </p:extLst>
          </p:nvPr>
        </p:nvGraphicFramePr>
        <p:xfrm>
          <a:off x="5964064" y="1489110"/>
          <a:ext cx="6227936" cy="376922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98772">
                  <a:extLst>
                    <a:ext uri="{9D8B030D-6E8A-4147-A177-3AD203B41FA5}">
                      <a16:colId xmlns:a16="http://schemas.microsoft.com/office/drawing/2014/main" val="302013523"/>
                    </a:ext>
                  </a:extLst>
                </a:gridCol>
                <a:gridCol w="3529164">
                  <a:extLst>
                    <a:ext uri="{9D8B030D-6E8A-4147-A177-3AD203B41FA5}">
                      <a16:colId xmlns:a16="http://schemas.microsoft.com/office/drawing/2014/main" val="306798916"/>
                    </a:ext>
                  </a:extLst>
                </a:gridCol>
              </a:tblGrid>
              <a:tr h="322513"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>
                          <a:effectLst/>
                          <a:latin typeface="+mj-lt"/>
                        </a:rPr>
                        <a:t>Brand</a:t>
                      </a:r>
                      <a:endParaRPr lang="en-HK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 dirty="0">
                          <a:effectLst/>
                          <a:latin typeface="+mj-lt"/>
                        </a:rPr>
                        <a:t>EILI or Private Label</a:t>
                      </a:r>
                      <a:endParaRPr lang="en-HK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37625705"/>
                  </a:ext>
                </a:extLst>
              </a:tr>
              <a:tr h="322513"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 dirty="0">
                          <a:effectLst/>
                          <a:latin typeface="+mj-lt"/>
                        </a:rPr>
                        <a:t>Color</a:t>
                      </a:r>
                      <a:endParaRPr lang="en-HK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 dirty="0">
                          <a:effectLst/>
                          <a:latin typeface="+mj-lt"/>
                        </a:rPr>
                        <a:t>Space Gray; Silver; Dark Black are available</a:t>
                      </a:r>
                      <a:endParaRPr lang="en-HK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929373999"/>
                  </a:ext>
                </a:extLst>
              </a:tr>
              <a:tr h="322513"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>
                          <a:effectLst/>
                          <a:latin typeface="+mj-lt"/>
                        </a:rPr>
                        <a:t>Form Factor</a:t>
                      </a:r>
                      <a:endParaRPr lang="en-HK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>
                          <a:effectLst/>
                          <a:latin typeface="+mj-lt"/>
                        </a:rPr>
                        <a:t>Z-type</a:t>
                      </a:r>
                      <a:endParaRPr lang="en-HK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069083257"/>
                  </a:ext>
                </a:extLst>
              </a:tr>
              <a:tr h="400363"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>
                          <a:effectLst/>
                          <a:latin typeface="+mj-lt"/>
                        </a:rPr>
                        <a:t>Compatible Devices</a:t>
                      </a:r>
                      <a:endParaRPr lang="en-HK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 dirty="0">
                          <a:effectLst/>
                          <a:latin typeface="+mj-lt"/>
                        </a:rPr>
                        <a:t>Laptops, MacBook</a:t>
                      </a:r>
                      <a:endParaRPr lang="en-HK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4192950495"/>
                  </a:ext>
                </a:extLst>
              </a:tr>
              <a:tr h="451977"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 dirty="0">
                          <a:effectLst/>
                          <a:latin typeface="+mj-lt"/>
                        </a:rPr>
                        <a:t>Compatible Models</a:t>
                      </a:r>
                      <a:endParaRPr lang="en-HK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>
                          <a:effectLst/>
                          <a:latin typeface="+mj-lt"/>
                        </a:rPr>
                        <a:t>Ipad, ipad pro, mircosoft surface , surface pro, dell , hp, Mac book</a:t>
                      </a:r>
                      <a:endParaRPr lang="en-HK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4240781488"/>
                  </a:ext>
                </a:extLst>
              </a:tr>
              <a:tr h="400363"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 dirty="0">
                          <a:effectLst/>
                          <a:latin typeface="+mj-lt"/>
                        </a:rPr>
                        <a:t>Mounting Type</a:t>
                      </a:r>
                      <a:endParaRPr lang="en-HK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>
                          <a:effectLst/>
                          <a:latin typeface="+mj-lt"/>
                        </a:rPr>
                        <a:t>Tabletop</a:t>
                      </a:r>
                      <a:endParaRPr lang="en-HK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883157565"/>
                  </a:ext>
                </a:extLst>
              </a:tr>
              <a:tr h="322513"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>
                          <a:effectLst/>
                          <a:latin typeface="+mj-lt"/>
                        </a:rPr>
                        <a:t>Material</a:t>
                      </a:r>
                      <a:endParaRPr lang="en-HK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>
                          <a:effectLst/>
                          <a:latin typeface="+mj-lt"/>
                        </a:rPr>
                        <a:t>Aluminum</a:t>
                      </a:r>
                      <a:endParaRPr lang="en-HK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042639275"/>
                  </a:ext>
                </a:extLst>
              </a:tr>
              <a:tr h="451977"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 dirty="0">
                          <a:effectLst/>
                          <a:latin typeface="+mj-lt"/>
                        </a:rPr>
                        <a:t>Special Feature</a:t>
                      </a:r>
                      <a:endParaRPr lang="en-HK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GB" sz="1400" u="none" strike="noStrike" dirty="0">
                          <a:effectLst/>
                          <a:latin typeface="+mj-lt"/>
                        </a:rPr>
                        <a:t>Adjustable Z-type Stands, Match MacBook Style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140409615"/>
                  </a:ext>
                </a:extLst>
              </a:tr>
              <a:tr h="451977"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>
                          <a:effectLst/>
                          <a:latin typeface="+mj-lt"/>
                        </a:rPr>
                        <a:t>Recommended Uses For Product</a:t>
                      </a:r>
                      <a:endParaRPr lang="en-HK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>
                          <a:effectLst/>
                          <a:latin typeface="+mj-lt"/>
                        </a:rPr>
                        <a:t>Desk</a:t>
                      </a:r>
                      <a:endParaRPr lang="en-HK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948570683"/>
                  </a:ext>
                </a:extLst>
              </a:tr>
              <a:tr h="322513">
                <a:tc>
                  <a:txBody>
                    <a:bodyPr/>
                    <a:lstStyle/>
                    <a:p>
                      <a:pPr algn="l" rtl="0" fontAlgn="t"/>
                      <a:r>
                        <a:rPr lang="en-HK" sz="1400" u="none" strike="noStrike" dirty="0">
                          <a:effectLst/>
                          <a:latin typeface="+mj-lt"/>
                        </a:rPr>
                        <a:t>Dimensions </a:t>
                      </a:r>
                      <a:endParaRPr lang="en-HK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10.24 x 8.86 x 1.97 inches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644575941"/>
                  </a:ext>
                </a:extLst>
              </a:tr>
            </a:tbl>
          </a:graphicData>
        </a:graphic>
      </p:graphicFrame>
      <p:sp>
        <p:nvSpPr>
          <p:cNvPr id="9" name="文本框 6">
            <a:extLst>
              <a:ext uri="{FF2B5EF4-FFF2-40B4-BE49-F238E27FC236}">
                <a16:creationId xmlns:a16="http://schemas.microsoft.com/office/drawing/2014/main" id="{6F4166C0-3366-51AF-AD02-6D8ECE8628C9}"/>
              </a:ext>
            </a:extLst>
          </p:cNvPr>
          <p:cNvSpPr txBox="1"/>
          <p:nvPr/>
        </p:nvSpPr>
        <p:spPr>
          <a:xfrm>
            <a:off x="52755" y="168649"/>
            <a:ext cx="88105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EILI: </a:t>
            </a:r>
            <a:r>
              <a:rPr lang="en-HK" sz="2400" b="0" i="0" dirty="0">
                <a:solidFill>
                  <a:srgbClr val="7030A0"/>
                </a:solidFill>
                <a:effectLst/>
                <a:latin typeface="Amazon Ember"/>
              </a:rPr>
              <a:t>Laptop Stand, Adjustable Laptop MacBook Stand for Desk, Ergonomic Aluminium Computer Stand with Heat-Vent, Laptop Riser Compatible for 10-17" Laptop</a:t>
            </a:r>
          </a:p>
          <a:p>
            <a:endParaRPr lang="en-US" altLang="zh-CN" sz="24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图片 3" descr="untitled.10">
            <a:extLst>
              <a:ext uri="{FF2B5EF4-FFF2-40B4-BE49-F238E27FC236}">
                <a16:creationId xmlns:a16="http://schemas.microsoft.com/office/drawing/2014/main" id="{3C60AE6D-5793-FA0D-6BD5-8FE4F1C0B002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/>
          <a:srcRect l="17380" t="11084" r="17692"/>
          <a:stretch>
            <a:fillRect/>
          </a:stretch>
        </p:blipFill>
        <p:spPr>
          <a:xfrm>
            <a:off x="2939014" y="4083685"/>
            <a:ext cx="2801620" cy="282067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C5EB4D-8F87-B24C-0FE8-1E63D1D5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4988" y="90889"/>
            <a:ext cx="1203731" cy="791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1D281D-D7E9-9B33-FE7B-FB455DB43E08}"/>
              </a:ext>
            </a:extLst>
          </p:cNvPr>
          <p:cNvSpPr txBox="1"/>
          <p:nvPr/>
        </p:nvSpPr>
        <p:spPr>
          <a:xfrm>
            <a:off x="253281" y="85631"/>
            <a:ext cx="85621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HK" b="1" i="0" dirty="0">
                <a:solidFill>
                  <a:srgbClr val="7030A0"/>
                </a:solidFill>
                <a:effectLst/>
                <a:latin typeface="Amazon Ember"/>
              </a:rPr>
              <a:t>EILI: RGB Laptop Stand for Desk with 4 Port USB 3.0 Hub, Type C Power Delivery Ergonomic Anti-Slip Computer Stand Holder, Type C Cable, 10 RGB Modes, Aluminium Notebook Stand Laptop Riser Compatible up to 17.3" Laptops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13A519F-4DA2-B16A-B7CA-085FF5A81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481851"/>
              </p:ext>
            </p:extLst>
          </p:nvPr>
        </p:nvGraphicFramePr>
        <p:xfrm>
          <a:off x="6486896" y="1891089"/>
          <a:ext cx="5511140" cy="334988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88160">
                  <a:extLst>
                    <a:ext uri="{9D8B030D-6E8A-4147-A177-3AD203B41FA5}">
                      <a16:colId xmlns:a16="http://schemas.microsoft.com/office/drawing/2014/main" val="2038275379"/>
                    </a:ext>
                  </a:extLst>
                </a:gridCol>
                <a:gridCol w="3122980">
                  <a:extLst>
                    <a:ext uri="{9D8B030D-6E8A-4147-A177-3AD203B41FA5}">
                      <a16:colId xmlns:a16="http://schemas.microsoft.com/office/drawing/2014/main" val="3085288478"/>
                    </a:ext>
                  </a:extLst>
                </a:gridCol>
              </a:tblGrid>
              <a:tr h="34148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Brand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EILI or Private Label</a:t>
                      </a:r>
                      <a:endParaRPr lang="en-HK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246399562"/>
                  </a:ext>
                </a:extLst>
              </a:tr>
              <a:tr h="34148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Color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RGB Laptop Stand</a:t>
                      </a:r>
                      <a:endParaRPr lang="en-HK" sz="1400" b="0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129797237"/>
                  </a:ext>
                </a:extLst>
              </a:tr>
              <a:tr h="34148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Compatible Devices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Laptops, MacBook</a:t>
                      </a:r>
                      <a:endParaRPr lang="en-HK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958041284"/>
                  </a:ext>
                </a:extLst>
              </a:tr>
              <a:tr h="34148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Mounting Type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Tabletop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986371356"/>
                  </a:ext>
                </a:extLst>
              </a:tr>
              <a:tr h="34148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Material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Aluminium, Rubber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323136665"/>
                  </a:ext>
                </a:extLst>
              </a:tr>
              <a:tr h="865189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Special Feature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 Port USB Hub, 3.0</a:t>
                      </a:r>
                    </a:p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RGB ( Tailor Made to customers)</a:t>
                      </a:r>
                    </a:p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USB Type C Power Delivery </a:t>
                      </a:r>
                    </a:p>
                    <a:p>
                      <a:pPr algn="l" fontAlgn="t"/>
                      <a:r>
                        <a:rPr lang="en-HK" sz="1400" b="0" i="0" u="none" strike="noStrike" dirty="0">
                          <a:solidFill>
                            <a:srgbClr val="0F111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(up to 100W)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645413555"/>
                  </a:ext>
                </a:extLst>
              </a:tr>
              <a:tr h="435789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Recommended Uses For Product</a:t>
                      </a:r>
                      <a:endParaRPr lang="en-HK" sz="1400" b="1" i="0" u="none" strike="noStrike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Desk</a:t>
                      </a:r>
                      <a:endParaRPr lang="en-HK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567058170"/>
                  </a:ext>
                </a:extLst>
              </a:tr>
              <a:tr h="341485">
                <a:tc>
                  <a:txBody>
                    <a:bodyPr/>
                    <a:lstStyle/>
                    <a:p>
                      <a:pPr algn="l" fontAlgn="t"/>
                      <a:r>
                        <a:rPr lang="en-HK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Item Dimensions </a:t>
                      </a:r>
                      <a:r>
                        <a:rPr lang="en-HK" sz="14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LxWxH</a:t>
                      </a:r>
                      <a:endParaRPr lang="en-HK" sz="1400" b="1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9.1 x 10.3 x 3 inches</a:t>
                      </a:r>
                      <a:endParaRPr lang="en-GB" sz="1400" b="0" i="0" u="none" strike="noStrike" dirty="0">
                        <a:solidFill>
                          <a:srgbClr val="0F111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784312267"/>
                  </a:ext>
                </a:extLst>
              </a:tr>
            </a:tbl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E88B74C8-3748-14C6-BC43-2850C6B89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35" y="1504100"/>
            <a:ext cx="5433577" cy="384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39486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OWUxOGY3MmY4NTdmZTFmZTUwNTMyNzcxODE1YTMyNzg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885</Words>
  <Application>Microsoft Office PowerPoint</Application>
  <PresentationFormat>Widescreen</PresentationFormat>
  <Paragraphs>173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Amazon Ember</vt:lpstr>
      <vt:lpstr>等线</vt:lpstr>
      <vt:lpstr>等线 Light</vt:lpstr>
      <vt:lpstr>Arial</vt:lpstr>
      <vt:lpstr>Wingdings</vt:lpstr>
      <vt:lpstr>Office 主题​​</vt:lpstr>
      <vt:lpstr>1_Office 主题​​</vt:lpstr>
      <vt:lpstr>LAPTOP STAND  &amp; LAPTOP STAND WITH HUBS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KAM NG</dc:creator>
  <cp:lastModifiedBy>Kam Ng</cp:lastModifiedBy>
  <cp:revision>201</cp:revision>
  <dcterms:created xsi:type="dcterms:W3CDTF">2019-06-19T02:08:00Z</dcterms:created>
  <dcterms:modified xsi:type="dcterms:W3CDTF">2023-04-10T01:41:32Z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2052-11.1.0.14036</vt:lpwstr>
  </property>
  <property fmtid="{D5CDD505-2E9C-101B-9397-08002B2CF9AE}" pid="3" name="ICV">
    <vt:lpwstr>FF520A231B7D47D69EE4AB7E0749AC6C_11</vt:lpwstr>
  </property>
</Properties>
</file>